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80" r:id="rId3"/>
    <p:sldId id="257" r:id="rId4"/>
    <p:sldId id="277" r:id="rId5"/>
    <p:sldId id="259" r:id="rId6"/>
    <p:sldId id="260" r:id="rId7"/>
    <p:sldId id="261" r:id="rId8"/>
    <p:sldId id="262" r:id="rId9"/>
    <p:sldId id="263" r:id="rId10"/>
    <p:sldId id="272" r:id="rId11"/>
    <p:sldId id="273" r:id="rId12"/>
    <p:sldId id="266" r:id="rId13"/>
    <p:sldId id="275" r:id="rId14"/>
    <p:sldId id="279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91" d="100"/>
          <a:sy n="91" d="100"/>
        </p:scale>
        <p:origin x="1650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Bieleveld" userId="22f0b6d3d6060922" providerId="LiveId" clId="{FC7EAC2F-557E-40E2-92E9-F54D5B9B8E10}"/>
    <pc:docChg chg="modSld">
      <pc:chgData name="Kirsten Bieleveld" userId="22f0b6d3d6060922" providerId="LiveId" clId="{FC7EAC2F-557E-40E2-92E9-F54D5B9B8E10}" dt="2017-11-28T14:35:38.536" v="19" actId="20577"/>
      <pc:docMkLst>
        <pc:docMk/>
      </pc:docMkLst>
      <pc:sldChg chg="modSp">
        <pc:chgData name="Kirsten Bieleveld" userId="22f0b6d3d6060922" providerId="LiveId" clId="{FC7EAC2F-557E-40E2-92E9-F54D5B9B8E10}" dt="2017-11-28T14:35:38.536" v="19" actId="20577"/>
        <pc:sldMkLst>
          <pc:docMk/>
          <pc:sldMk cId="1980027905" sldId="258"/>
        </pc:sldMkLst>
        <pc:spChg chg="mod">
          <ac:chgData name="Kirsten Bieleveld" userId="22f0b6d3d6060922" providerId="LiveId" clId="{FC7EAC2F-557E-40E2-92E9-F54D5B9B8E10}" dt="2017-11-28T14:35:38.536" v="19" actId="20577"/>
          <ac:spMkLst>
            <pc:docMk/>
            <pc:sldMk cId="1980027905" sldId="258"/>
            <ac:spMk id="17" creationId="{00000000-0000-0000-0000-000000000000}"/>
          </ac:spMkLst>
        </pc:spChg>
      </pc:sldChg>
    </pc:docChg>
  </pc:docChgLst>
  <pc:docChgLst>
    <pc:chgData name="Kirsten Bieleveld" userId="22f0b6d3d6060922" providerId="LiveId" clId="{7303A65E-D426-4980-845F-05D0A9ECAB85}"/>
    <pc:docChg chg="undo custSel modSld">
      <pc:chgData name="Kirsten Bieleveld" userId="22f0b6d3d6060922" providerId="LiveId" clId="{7303A65E-D426-4980-845F-05D0A9ECAB85}" dt="2017-11-28T14:07:47.061" v="837" actId="20577"/>
      <pc:docMkLst>
        <pc:docMk/>
      </pc:docMkLst>
      <pc:sldChg chg="modSp">
        <pc:chgData name="Kirsten Bieleveld" userId="22f0b6d3d6060922" providerId="LiveId" clId="{7303A65E-D426-4980-845F-05D0A9ECAB85}" dt="2017-11-28T13:55:28.154" v="78" actId="20577"/>
        <pc:sldMkLst>
          <pc:docMk/>
          <pc:sldMk cId="747963850" sldId="256"/>
        </pc:sldMkLst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28.154" v="78" actId="20577"/>
          <ac:spMkLst>
            <pc:docMk/>
            <pc:sldMk cId="747963850" sldId="256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6:33.300" v="228" actId="20577"/>
        <pc:sldMkLst>
          <pc:docMk/>
          <pc:sldMk cId="630046134" sldId="257"/>
        </pc:sldMkLst>
        <pc:spChg chg="mod">
          <ac:chgData name="Kirsten Bieleveld" userId="22f0b6d3d6060922" providerId="LiveId" clId="{7303A65E-D426-4980-845F-05D0A9ECAB85}" dt="2017-11-28T13:56:25.846" v="224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6:33.300" v="228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8:15.280" v="368" actId="20577"/>
        <pc:sldMkLst>
          <pc:docMk/>
          <pc:sldMk cId="1980027905" sldId="258"/>
        </pc:sldMkLst>
        <pc:spChg chg="mod">
          <ac:chgData name="Kirsten Bieleveld" userId="22f0b6d3d6060922" providerId="LiveId" clId="{7303A65E-D426-4980-845F-05D0A9ECAB85}" dt="2017-11-28T13:56:51.096" v="239" actId="20577"/>
          <ac:spMkLst>
            <pc:docMk/>
            <pc:sldMk cId="1980027905" sldId="258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7:40.269" v="304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8:15.280" v="368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980027905" sldId="258"/>
            <ac:spMk id="20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13.876" v="622" actId="20577"/>
        <pc:sldMkLst>
          <pc:docMk/>
          <pc:sldMk cId="664510568" sldId="259"/>
        </pc:sldMkLst>
        <pc:spChg chg="mod">
          <ac:chgData name="Kirsten Bieleveld" userId="22f0b6d3d6060922" providerId="LiveId" clId="{7303A65E-D426-4980-845F-05D0A9ECAB85}" dt="2017-11-28T14:02:13.876" v="622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64510568" sldId="259"/>
            <ac:spMk id="19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07.010" v="610" actId="20577"/>
        <pc:sldMkLst>
          <pc:docMk/>
          <pc:sldMk cId="2034044840" sldId="260"/>
        </pc:sldMkLst>
        <pc:spChg chg="mod">
          <ac:chgData name="Kirsten Bieleveld" userId="22f0b6d3d6060922" providerId="LiveId" clId="{7303A65E-D426-4980-845F-05D0A9ECAB85}" dt="2017-11-28T14:02:07.010" v="610" actId="20577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34044840" sldId="260"/>
            <ac:spMk id="1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0:22.881" v="512" actId="1076"/>
        <pc:sldMkLst>
          <pc:docMk/>
          <pc:sldMk cId="897235541" sldId="261"/>
        </pc:sldMkLst>
        <pc:spChg chg="mod">
          <ac:chgData name="Kirsten Bieleveld" userId="22f0b6d3d6060922" providerId="LiveId" clId="{7303A65E-D426-4980-845F-05D0A9ECAB85}" dt="2017-11-28T13:59:48.126" v="480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0:19.143" v="511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1076"/>
          <ac:spMkLst>
            <pc:docMk/>
            <pc:sldMk cId="897235541" sldId="261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1076"/>
          <ac:spMkLst>
            <pc:docMk/>
            <pc:sldMk cId="897235541" sldId="261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0:22.881" v="512" actId="1076"/>
          <ac:picMkLst>
            <pc:docMk/>
            <pc:sldMk cId="897235541" sldId="261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1:58.379" v="598" actId="20577"/>
        <pc:sldMkLst>
          <pc:docMk/>
          <pc:sldMk cId="1315152360" sldId="262"/>
        </pc:sldMkLst>
        <pc:spChg chg="mod">
          <ac:chgData name="Kirsten Bieleveld" userId="22f0b6d3d6060922" providerId="LiveId" clId="{7303A65E-D426-4980-845F-05D0A9ECAB85}" dt="2017-11-28T14:01:16.307" v="528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04.538" v="522" actId="20577"/>
          <ac:spMkLst>
            <pc:docMk/>
            <pc:sldMk cId="1315152360" sldId="262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58.379" v="598" actId="20577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1315152360" sldId="262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37.365" v="632" actId="20577"/>
        <pc:sldMkLst>
          <pc:docMk/>
          <pc:sldMk cId="1649921933" sldId="263"/>
        </pc:sldMkLst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2:37.365" v="632" actId="20577"/>
          <ac:spMkLst>
            <pc:docMk/>
            <pc:sldMk cId="1649921933" sldId="263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357334574" sldId="266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57334574" sldId="266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00.710" v="697" actId="20577"/>
        <pc:sldMkLst>
          <pc:docMk/>
          <pc:sldMk cId="2099838244" sldId="267"/>
        </pc:sldMkLst>
        <pc:spChg chg="mod">
          <ac:chgData name="Kirsten Bieleveld" userId="22f0b6d3d6060922" providerId="LiveId" clId="{7303A65E-D426-4980-845F-05D0A9ECAB85}" dt="2017-11-28T14:05:37.871" v="681" actId="20577"/>
          <ac:spMkLst>
            <pc:docMk/>
            <pc:sldMk cId="2099838244" sldId="267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00.710" v="697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55.758" v="693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99838244" sldId="267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5:49.074" v="684" actId="14100"/>
          <ac:picMkLst>
            <pc:docMk/>
            <pc:sldMk cId="2099838244" sldId="267"/>
            <ac:picMk id="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413217458" sldId="268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413217458" sldId="268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19.787" v="725" actId="20577"/>
        <pc:sldMkLst>
          <pc:docMk/>
          <pc:sldMk cId="1561708054" sldId="269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19.787" v="725" actId="20577"/>
          <ac:spMkLst>
            <pc:docMk/>
            <pc:sldMk cId="1561708054" sldId="269"/>
            <ac:spMk id="11" creationId="{00000000-0000-0000-0000-000000000000}"/>
          </ac:spMkLst>
        </pc:spChg>
      </pc:sldChg>
      <pc:sldChg chg="delSp modSp">
        <pc:chgData name="Kirsten Bieleveld" userId="22f0b6d3d6060922" providerId="LiveId" clId="{7303A65E-D426-4980-845F-05D0A9ECAB85}" dt="2017-11-28T14:07:40.839" v="835" actId="20577"/>
        <pc:sldMkLst>
          <pc:docMk/>
          <pc:sldMk cId="681285643" sldId="270"/>
        </pc:sldMkLst>
        <pc:spChg chg="mod">
          <ac:chgData name="Kirsten Bieleveld" userId="22f0b6d3d6060922" providerId="LiveId" clId="{7303A65E-D426-4980-845F-05D0A9ECAB85}" dt="2017-11-28T14:07:40.839" v="835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7:39.274" v="833" actId="1076"/>
          <ac:picMkLst>
            <pc:docMk/>
            <pc:sldMk cId="681285643" sldId="270"/>
            <ac:picMk id="2" creationId="{00000000-0000-0000-0000-000000000000}"/>
          </ac:picMkLst>
        </pc:picChg>
        <pc:picChg chg="del">
          <ac:chgData name="Kirsten Bieleveld" userId="22f0b6d3d6060922" providerId="LiveId" clId="{7303A65E-D426-4980-845F-05D0A9ECAB85}" dt="2017-11-28T14:07:01.513" v="755" actId="478"/>
          <ac:picMkLst>
            <pc:docMk/>
            <pc:sldMk cId="681285643" sldId="270"/>
            <ac:picMk id="11" creationId="{00000000-0000-0000-0000-000000000000}"/>
          </ac:picMkLst>
        </pc:picChg>
      </pc:sldChg>
      <pc:sldChg chg="delSp modSp">
        <pc:chgData name="Kirsten Bieleveld" userId="22f0b6d3d6060922" providerId="LiveId" clId="{7303A65E-D426-4980-845F-05D0A9ECAB85}" dt="2017-11-28T14:07:47.061" v="837" actId="20577"/>
        <pc:sldMkLst>
          <pc:docMk/>
          <pc:sldMk cId="1795558547" sldId="271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7:47.061" v="8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Kirsten Bieleveld" userId="22f0b6d3d6060922" providerId="LiveId" clId="{7303A65E-D426-4980-845F-05D0A9ECAB85}" dt="2017-11-28T13:53:30.085" v="0" actId="478"/>
          <ac:picMkLst>
            <pc:docMk/>
            <pc:sldMk cId="1795558547" sldId="271"/>
            <ac:picMk id="12" creationId="{DFEDDA7F-1F1B-4A1C-8339-D9AE44A5286F}"/>
          </ac:picMkLst>
        </pc:picChg>
      </pc:sldChg>
      <pc:sldChg chg="modSp">
        <pc:chgData name="Kirsten Bieleveld" userId="22f0b6d3d6060922" providerId="LiveId" clId="{7303A65E-D426-4980-845F-05D0A9ECAB85}" dt="2017-11-28T14:03:22.927" v="658" actId="20577"/>
        <pc:sldMkLst>
          <pc:docMk/>
          <pc:sldMk cId="2728186699" sldId="272"/>
        </pc:sldMkLst>
        <pc:spChg chg="mod">
          <ac:chgData name="Kirsten Bieleveld" userId="22f0b6d3d6060922" providerId="LiveId" clId="{7303A65E-D426-4980-845F-05D0A9ECAB85}" dt="2017-11-28T14:03:00.995" v="647" actId="20577"/>
          <ac:spMkLst>
            <pc:docMk/>
            <pc:sldMk cId="2728186699" sldId="272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22.927" v="658" actId="20577"/>
          <ac:spMkLst>
            <pc:docMk/>
            <pc:sldMk cId="2728186699" sldId="272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2728186699" sldId="272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728186699" sldId="272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3:17.097" v="649" actId="1076"/>
          <ac:picMkLst>
            <pc:docMk/>
            <pc:sldMk cId="2728186699" sldId="272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5:21.303" v="672" actId="20577"/>
        <pc:sldMkLst>
          <pc:docMk/>
          <pc:sldMk cId="832743599" sldId="273"/>
        </pc:sldMkLst>
        <pc:spChg chg="mod">
          <ac:chgData name="Kirsten Bieleveld" userId="22f0b6d3d6060922" providerId="LiveId" clId="{7303A65E-D426-4980-845F-05D0A9ECAB85}" dt="2017-11-28T14:05:05.123" v="667" actId="20577"/>
          <ac:spMkLst>
            <pc:docMk/>
            <pc:sldMk cId="832743599" sldId="273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57.870" v="663" actId="20577"/>
          <ac:spMkLst>
            <pc:docMk/>
            <pc:sldMk cId="832743599" sldId="273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21.303" v="672" actId="20577"/>
          <ac:spMkLst>
            <pc:docMk/>
            <pc:sldMk cId="832743599" sldId="273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832743599" sldId="273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832743599" sldId="273"/>
            <ac:spMk id="2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7365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1478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zee kwam door de brievenbus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op basis van aanwijzingen voorspellen waar het verhaal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 gaat en wat 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schrijfdoel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auteur is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probleem en een belangrijke gebeurtenis uit het hoofdstuk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‘31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januari 1953’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benoemen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De zee kwam door de brievenbus, Selma Noort | 9789025867645 | Boeken |  bol.c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896" y="2914055"/>
            <a:ext cx="1903429" cy="2809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0010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9 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3107772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23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(samenvatting)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zee kwam door de brievenbus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481581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63" y="3508256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9406" y="4579273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476325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321633"/>
            <a:ext cx="522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         Kopieerblad ‘afbeeldingen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 (tips &amp; tops)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(samenvatten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81878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zee kwam door de brievenbus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9452" y="4743159"/>
            <a:ext cx="2333937" cy="1526733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3" y="1321633"/>
            <a:ext cx="5336199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26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Opdrachten bespreken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81878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0" y="1904755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372301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zee kwam door de brievenbus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2" name="Picture 11" descr="De zee kwam door de brievenbus, Selma Noort | 9789025867645 | Boeken |  bol.c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896" y="1990726"/>
            <a:ext cx="1903429" cy="2809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Lezen: blz. 29 t/m 36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zee kwam door de brievenbus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2174325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558076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313372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49388"/>
            <a:ext cx="9186554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Informatie opzoeken over eb en vloed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Sleutelwoorden opschrijven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Rijmwoorden bedenken bij de sleutelwoorden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5576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Voorbereiding op de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zee kwam door de brievenbus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6034" y="2686837"/>
            <a:ext cx="2799932" cy="249467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784" y="317212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75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Brain Game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afmaken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schrijf-/tekenopdracht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inleveren teamboekje en 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zee kwam door de brievenbus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933" y="3488481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zee kwam door de brievenbus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gedicht over eb en vloed schrijven.</a:t>
            </a:r>
            <a:endParaRPr lang="nl-NL" sz="2400" dirty="0">
              <a:solidFill>
                <a:srgbClr val="00206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12" name="Picture 11" descr="De zee kwam door de brievenbus, Selma Noort | 9789025867645 | Boeken |  bol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246" y="1990726"/>
            <a:ext cx="1903429" cy="2809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612" y="1179229"/>
            <a:ext cx="10799388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Taken verdelen en maken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schrijf-/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tekenopdracht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Presentatie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Tekening maken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gedicht presenteren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76033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zee kwam door de brievenbus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644686" y="1462263"/>
            <a:ext cx="2562196" cy="205304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56" y="2018190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57" y="4126438"/>
            <a:ext cx="551985" cy="524036"/>
          </a:xfrm>
          <a:prstGeom prst="rect">
            <a:avLst/>
          </a:prstGeom>
        </p:spPr>
      </p:pic>
      <p:sp>
        <p:nvSpPr>
          <p:cNvPr id="11" name="Tekstvak 16"/>
          <p:cNvSpPr txBox="1"/>
          <p:nvPr/>
        </p:nvSpPr>
        <p:spPr>
          <a:xfrm>
            <a:off x="696000" y="4951929"/>
            <a:ext cx="4417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Terugblik op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696000" y="5408592"/>
            <a:ext cx="1076936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Zijn we het nog eens met onze voorspellingen?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26279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voorspelling controleren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&gt; woordbonnen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woordenlijst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amenwerken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8279" y="3162261"/>
            <a:ext cx="5113721" cy="316956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zee kwam door de brievenbus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4" name="Picture 13" descr="De zee kwam door de brievenbus, Selma Noort | 9789025867645 | Boeken |  bol.co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553" y="4558535"/>
            <a:ext cx="1128847" cy="1449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4" name="Tekstvak 17"/>
          <p:cNvSpPr txBox="1"/>
          <p:nvPr/>
        </p:nvSpPr>
        <p:spPr>
          <a:xfrm>
            <a:off x="4087270" y="50400"/>
            <a:ext cx="7174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zee kwam door de brievenbus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Voorspellen nieuw boek &amp; doel van de schrijver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vak 12"/>
          <p:cNvSpPr txBox="1"/>
          <p:nvPr/>
        </p:nvSpPr>
        <p:spPr>
          <a:xfrm>
            <a:off x="776994" y="1494010"/>
            <a:ext cx="8182367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Gooi met de dobbelsteen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Beantwoord de vraag op de kaart (aanwijzingen boek)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Wat is het doel van de schrijver?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64" y="261739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13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kolkte (kolken)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klederdracht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onverschrokken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schop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werkbank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scharnier(en)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dof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lauw(e)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vliering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(was)teil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kantelen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wurmde (wurmen)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woorden op in 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werkschrift.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zee kwam door de brievenbus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4969" y="4216400"/>
            <a:ext cx="1510361" cy="2133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55888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455006"/>
            <a:ext cx="5493785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Lezen blz. 7 t/m 14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 (samenvatting)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aanvullen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blz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12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86383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zee kwam door de brievenbus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613E373A-308B-4EC7-80D5-A49588CA54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57" y="5360041"/>
            <a:ext cx="551985" cy="524036"/>
          </a:xfrm>
          <a:prstGeom prst="rect">
            <a:avLst/>
          </a:prstGeom>
        </p:spPr>
      </p:pic>
      <p:sp>
        <p:nvSpPr>
          <p:cNvPr id="21" name="Tekstvak 14"/>
          <p:cNvSpPr txBox="1"/>
          <p:nvPr/>
        </p:nvSpPr>
        <p:spPr>
          <a:xfrm>
            <a:off x="6369871" y="1455006"/>
            <a:ext cx="5493785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aanvullen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Opdracht bespreken</a:t>
            </a:r>
          </a:p>
        </p:txBody>
      </p:sp>
      <p:pic>
        <p:nvPicPr>
          <p:cNvPr id="22" name="Afbeelding 15">
            <a:extLst>
              <a:ext uri="{FF2B5EF4-FFF2-40B4-BE49-F238E27FC236}">
                <a16:creationId xmlns:a16="http://schemas.microsoft.com/office/drawing/2014/main" id="{613E373A-308B-4EC7-80D5-A49588CA54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7869" y="2815045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0713" y="4087745"/>
            <a:ext cx="2832100" cy="1852604"/>
          </a:xfrm>
          <a:prstGeom prst="rect">
            <a:avLst/>
          </a:prstGeom>
        </p:spPr>
      </p:pic>
      <p:pic>
        <p:nvPicPr>
          <p:cNvPr id="11" name="Afbeelding 15">
            <a:extLst>
              <a:ext uri="{FF2B5EF4-FFF2-40B4-BE49-F238E27FC236}">
                <a16:creationId xmlns:a16="http://schemas.microsoft.com/office/drawing/2014/main" id="{613E373A-308B-4EC7-80D5-A49588CA54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57" y="291162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73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 (tips &amp; tops)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 en doel van de schrijver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(samenvatten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(samenvatten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zee kwam door de brievenbus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9502" y="2665911"/>
            <a:ext cx="2986457" cy="195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zee kwam door de brievenbus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4" y="1449388"/>
            <a:ext cx="11041973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 behulp van een verhaalkaart het hoofdstuk ‘Zwemles’ samenvatten.</a:t>
            </a:r>
          </a:p>
          <a:p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het hoofdstuk ‘Zwemles’ samenvatten in zinnen.</a:t>
            </a:r>
            <a:endParaRPr lang="nl-N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De zee kwam door de brievenbus, Selma Noort | 9789025867645 | Boeken |  bol.c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868" y="2298502"/>
            <a:ext cx="1903429" cy="2809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803703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(samenvatting)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aanvullen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zee kwam door de brievenbus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4437" y="840416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278380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39564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38874" y="1298914"/>
            <a:ext cx="5473652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 (tips &amp; tops)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 (samenvatten)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(samenvatten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8238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238874" y="41744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zee kwam door de brievenbus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27" y="4109871"/>
            <a:ext cx="2546277" cy="1665634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298914"/>
            <a:ext cx="5309822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bespreken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82643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1880697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99" y="367565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zee kwam door de brievenbus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999" y="1449388"/>
            <a:ext cx="1080000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 behulp van een verhaalkaart het hoofdstuk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‘Naar zolder’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samenvatten.</a:t>
            </a:r>
          </a:p>
          <a:p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het hoofdstuk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‘Naar zolder’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samenvatten in zinnen.</a:t>
            </a:r>
          </a:p>
        </p:txBody>
      </p:sp>
      <p:pic>
        <p:nvPicPr>
          <p:cNvPr id="12" name="Picture 11" descr="De zee kwam door de brievenbus, Selma Noort | 9789025867645 | Boeken |  bol.c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571" y="2298502"/>
            <a:ext cx="1903429" cy="2809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2249</TotalTime>
  <Words>1149</Words>
  <Application>Microsoft Office PowerPoint</Application>
  <PresentationFormat>Widescreen</PresentationFormat>
  <Paragraphs>299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164</cp:revision>
  <dcterms:created xsi:type="dcterms:W3CDTF">2017-07-26T14:05:48Z</dcterms:created>
  <dcterms:modified xsi:type="dcterms:W3CDTF">2022-09-01T11:49:55Z</dcterms:modified>
</cp:coreProperties>
</file>